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55"/>
    <a:srgbClr val="FFC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D81804-BA67-47E4-8E18-1FC1171FD1F9}">
  <a:tblStyle styleId="{B6D81804-BA67-47E4-8E18-1FC1171FD1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0216" autoAdjust="0"/>
  </p:normalViewPr>
  <p:slideViewPr>
    <p:cSldViewPr snapToGrid="0">
      <p:cViewPr varScale="1">
        <p:scale>
          <a:sx n="118" d="100"/>
          <a:sy n="118" d="100"/>
        </p:scale>
        <p:origin x="126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BD2789-52F1-4F1F-9551-BC3897CA2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5CB4E-C878-4939-B0F4-9917FD5D8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8853-89A7-49C6-8D80-A41E658FB7BC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EABDB-7A8B-496B-99CE-0373C4D5B0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B7CB1-AE2C-49F2-9919-0EF0F9E2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0CDB-EA5C-40B0-A04E-F4ACD8BF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1bee045e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1bee045e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5150" y="-73950"/>
            <a:ext cx="9294300" cy="5291400"/>
          </a:xfrm>
          <a:prstGeom prst="rect">
            <a:avLst/>
          </a:prstGeom>
          <a:solidFill>
            <a:schemeClr val="accent4">
              <a:alpha val="31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1119725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1CAD4-B62E-43B8-81C5-7B1BDB821752}"/>
              </a:ext>
            </a:extLst>
          </p:cNvPr>
          <p:cNvSpPr/>
          <p:nvPr userDrawn="1"/>
        </p:nvSpPr>
        <p:spPr>
          <a:xfrm>
            <a:off x="1557084" y="603849"/>
            <a:ext cx="6067716" cy="3540121"/>
          </a:xfrm>
          <a:prstGeom prst="rect">
            <a:avLst/>
          </a:pr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53F37-DDB5-4F78-839E-BBCF88F2BCAE}"/>
              </a:ext>
            </a:extLst>
          </p:cNvPr>
          <p:cNvSpPr/>
          <p:nvPr userDrawn="1"/>
        </p:nvSpPr>
        <p:spPr>
          <a:xfrm>
            <a:off x="1943850" y="999530"/>
            <a:ext cx="5295889" cy="275296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030237-886D-4CCF-BA5A-3A76D1E39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3164" y="1162946"/>
            <a:ext cx="1477650" cy="147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 flipH="1">
            <a:off x="810975" y="712525"/>
            <a:ext cx="27585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27224-92FD-47B4-A1E0-7AACBF0C0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1_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8B134-1068-4745-87CD-A88745A75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E83F3-BEE3-4DDD-B484-1C253DF03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1_Table of Conte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-1751250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21465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12520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751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54030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/>
          </p:nvPr>
        </p:nvSpPr>
        <p:spPr>
          <a:xfrm>
            <a:off x="45085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46316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21465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7"/>
          </p:nvPr>
        </p:nvSpPr>
        <p:spPr>
          <a:xfrm>
            <a:off x="12520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13751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 hasCustomPrompt="1"/>
          </p:nvPr>
        </p:nvSpPr>
        <p:spPr>
          <a:xfrm>
            <a:off x="54030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3"/>
          </p:nvPr>
        </p:nvSpPr>
        <p:spPr>
          <a:xfrm>
            <a:off x="45085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46316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6142F0-1A54-45E7-91B4-41624D898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 preserve="1">
  <p:cSld name="1_Table of Contents 1">
    <p:bg>
      <p:bgPr>
        <a:solidFill>
          <a:schemeClr val="accent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 hasCustomPrompt="1"/>
          </p:nvPr>
        </p:nvSpPr>
        <p:spPr>
          <a:xfrm>
            <a:off x="10159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2"/>
          </p:nvPr>
        </p:nvSpPr>
        <p:spPr>
          <a:xfrm>
            <a:off x="18776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877675" y="2187268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3" hasCustomPrompt="1"/>
          </p:nvPr>
        </p:nvSpPr>
        <p:spPr>
          <a:xfrm>
            <a:off x="44653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4"/>
          </p:nvPr>
        </p:nvSpPr>
        <p:spPr>
          <a:xfrm>
            <a:off x="53542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5"/>
          </p:nvPr>
        </p:nvSpPr>
        <p:spPr>
          <a:xfrm>
            <a:off x="5354275" y="2166450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6" hasCustomPrompt="1"/>
          </p:nvPr>
        </p:nvSpPr>
        <p:spPr>
          <a:xfrm>
            <a:off x="10159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7"/>
          </p:nvPr>
        </p:nvSpPr>
        <p:spPr>
          <a:xfrm>
            <a:off x="18461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8"/>
          </p:nvPr>
        </p:nvSpPr>
        <p:spPr>
          <a:xfrm>
            <a:off x="18461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9" hasCustomPrompt="1"/>
          </p:nvPr>
        </p:nvSpPr>
        <p:spPr>
          <a:xfrm>
            <a:off x="44653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13"/>
          </p:nvPr>
        </p:nvSpPr>
        <p:spPr>
          <a:xfrm>
            <a:off x="53542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4"/>
          </p:nvPr>
        </p:nvSpPr>
        <p:spPr>
          <a:xfrm>
            <a:off x="53542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16" hasCustomPrompt="1"/>
          </p:nvPr>
        </p:nvSpPr>
        <p:spPr>
          <a:xfrm>
            <a:off x="10159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17"/>
          </p:nvPr>
        </p:nvSpPr>
        <p:spPr>
          <a:xfrm>
            <a:off x="18461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8"/>
          </p:nvPr>
        </p:nvSpPr>
        <p:spPr>
          <a:xfrm>
            <a:off x="18461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19" hasCustomPrompt="1"/>
          </p:nvPr>
        </p:nvSpPr>
        <p:spPr>
          <a:xfrm>
            <a:off x="44653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0"/>
          </p:nvPr>
        </p:nvSpPr>
        <p:spPr>
          <a:xfrm>
            <a:off x="53542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21"/>
          </p:nvPr>
        </p:nvSpPr>
        <p:spPr>
          <a:xfrm>
            <a:off x="53542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8C9BAA-AE36-42C3-957D-428E1B849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 preserve="1">
  <p:cSld name="1_Table of Contents 2"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hasCustomPrompt="1"/>
          </p:nvPr>
        </p:nvSpPr>
        <p:spPr>
          <a:xfrm>
            <a:off x="5945538" y="105957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2"/>
          </p:nvPr>
        </p:nvSpPr>
        <p:spPr>
          <a:xfrm>
            <a:off x="3062125" y="1007452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517025" y="1213250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3" hasCustomPrompt="1"/>
          </p:nvPr>
        </p:nvSpPr>
        <p:spPr>
          <a:xfrm>
            <a:off x="5945550" y="2371200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 idx="4"/>
          </p:nvPr>
        </p:nvSpPr>
        <p:spPr>
          <a:xfrm>
            <a:off x="3062125" y="3635075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5"/>
          </p:nvPr>
        </p:nvSpPr>
        <p:spPr>
          <a:xfrm>
            <a:off x="2517025" y="3840925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6" hasCustomPrompt="1"/>
          </p:nvPr>
        </p:nvSpPr>
        <p:spPr>
          <a:xfrm>
            <a:off x="5945550" y="368282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7"/>
          </p:nvPr>
        </p:nvSpPr>
        <p:spPr>
          <a:xfrm>
            <a:off x="3062125" y="2321264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8"/>
          </p:nvPr>
        </p:nvSpPr>
        <p:spPr>
          <a:xfrm>
            <a:off x="2517025" y="2527088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 idx="9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5A9D2B-A744-4C13-A867-657E1734B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1_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638800" y="1958475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4638800" y="2392413"/>
            <a:ext cx="291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75C1A-ADB0-4211-AB07-53C21E2DC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 " preserve="1">
  <p:cSld name="1_Title and Text 1 ">
    <p:bg>
      <p:bgPr>
        <a:solidFill>
          <a:schemeClr val="accent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49200" y="1958475"/>
            <a:ext cx="1652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1049200" y="2392425"/>
            <a:ext cx="3522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76CFB-5D73-4FCB-BC5E-F2A0B5FF4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4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1_Title and Text 2">
    <p:bg>
      <p:bgPr>
        <a:solidFill>
          <a:schemeClr val="accent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596050" y="1848925"/>
            <a:ext cx="39519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2810550" y="2392425"/>
            <a:ext cx="35229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5969E-08E5-4FC9-A0CF-8DB72A2D8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1065800" y="3327429"/>
            <a:ext cx="27738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928700" y="1673257"/>
            <a:ext cx="29109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4D69E-4012-4D91-8A6D-B5060DE29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4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919575" y="-14321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262700" y="2498375"/>
            <a:ext cx="21705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262700" y="3103858"/>
            <a:ext cx="20721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348735" y="1682425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E118-9BF1-463E-AB40-5B02E732B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528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 preserve="1">
  <p:cSld name="1_Quote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649984" y="190555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1"/>
          </p:nvPr>
        </p:nvSpPr>
        <p:spPr>
          <a:xfrm>
            <a:off x="1649975" y="1166100"/>
            <a:ext cx="58446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D23D3-30F2-4525-AC92-F659AFA37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88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 preserve="1">
  <p:cSld name="1_Quote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5622459" y="366390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"/>
          </p:nvPr>
        </p:nvSpPr>
        <p:spPr>
          <a:xfrm>
            <a:off x="5549025" y="2018775"/>
            <a:ext cx="27606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94894-DF43-4FEE-9B84-B8E5AC54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711725" y="274277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1"/>
          </p:nvPr>
        </p:nvSpPr>
        <p:spPr>
          <a:xfrm>
            <a:off x="711725" y="304465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 idx="2" hasCustomPrompt="1"/>
          </p:nvPr>
        </p:nvSpPr>
        <p:spPr>
          <a:xfrm>
            <a:off x="800950" y="18715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8B363-3AE6-454B-AC34-65ECC2A29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7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preserve="1">
  <p:cSld name="1_Section Header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985150" y="396022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1"/>
          </p:nvPr>
        </p:nvSpPr>
        <p:spPr>
          <a:xfrm>
            <a:off x="3074250" y="426210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 idx="2" hasCustomPrompt="1"/>
          </p:nvPr>
        </p:nvSpPr>
        <p:spPr>
          <a:xfrm>
            <a:off x="3889800" y="29794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29844-1AEC-4E8E-8191-06094DD0A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3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1_Title and Three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3303750" y="-1395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9975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9500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3"/>
          </p:nvPr>
        </p:nvSpPr>
        <p:spPr>
          <a:xfrm>
            <a:off x="330376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4"/>
          </p:nvPr>
        </p:nvSpPr>
        <p:spPr>
          <a:xfrm>
            <a:off x="325632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5"/>
          </p:nvPr>
        </p:nvSpPr>
        <p:spPr>
          <a:xfrm>
            <a:off x="56100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6"/>
          </p:nvPr>
        </p:nvSpPr>
        <p:spPr>
          <a:xfrm>
            <a:off x="55625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BFB72-6710-4B24-BB86-6392E9063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-1829687" y="16297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1E37C-F04A-4EBA-88AB-4FF572D73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preserve="1">
  <p:cSld name="1_Title and Three Columns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193239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1152650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3"/>
          </p:nvPr>
        </p:nvSpPr>
        <p:spPr>
          <a:xfrm>
            <a:off x="3471391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3430802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 idx="5"/>
          </p:nvPr>
        </p:nvSpPr>
        <p:spPr>
          <a:xfrm>
            <a:off x="5749543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5708953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05C3D-47CB-44C6-AEE6-939CC1352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5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1_Title and Four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794850" y="2011550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1917500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 idx="3"/>
          </p:nvPr>
        </p:nvSpPr>
        <p:spPr>
          <a:xfrm>
            <a:off x="4654438" y="1969175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4"/>
          </p:nvPr>
        </p:nvSpPr>
        <p:spPr>
          <a:xfrm>
            <a:off x="5777087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 idx="5"/>
          </p:nvPr>
        </p:nvSpPr>
        <p:spPr>
          <a:xfrm>
            <a:off x="794850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6"/>
          </p:nvPr>
        </p:nvSpPr>
        <p:spPr>
          <a:xfrm>
            <a:off x="1917500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 idx="7"/>
          </p:nvPr>
        </p:nvSpPr>
        <p:spPr>
          <a:xfrm>
            <a:off x="4654438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8"/>
          </p:nvPr>
        </p:nvSpPr>
        <p:spPr>
          <a:xfrm>
            <a:off x="5777087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B26DD1-5C94-4539-9586-0B233189E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4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preserve="1">
  <p:cSld name="1_Title and Four Columns 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2440300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1777457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 idx="3"/>
          </p:nvPr>
        </p:nvSpPr>
        <p:spPr>
          <a:xfrm>
            <a:off x="5812374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4"/>
          </p:nvPr>
        </p:nvSpPr>
        <p:spPr>
          <a:xfrm>
            <a:off x="5149543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5"/>
          </p:nvPr>
        </p:nvSpPr>
        <p:spPr>
          <a:xfrm>
            <a:off x="2440300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6"/>
          </p:nvPr>
        </p:nvSpPr>
        <p:spPr>
          <a:xfrm>
            <a:off x="1777457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 idx="7"/>
          </p:nvPr>
        </p:nvSpPr>
        <p:spPr>
          <a:xfrm>
            <a:off x="5812372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8"/>
          </p:nvPr>
        </p:nvSpPr>
        <p:spPr>
          <a:xfrm>
            <a:off x="5149543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512A4B-8A1A-44DD-8B89-D95059576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8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-4283225" y="4580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1100875" y="432900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5405275" y="432913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2661925" y="1065178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3587500" y="3141086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850B0-10AB-44E2-8728-39BB8BCE8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1725" y="856200"/>
            <a:ext cx="7437900" cy="31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E59D5-2222-4926-9BE0-6B204FE21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2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1_Title Only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841663" y="-7000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147C-33B6-4992-92FB-CAF22F6BE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5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>
  <p:cSld name="1_Title Only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EEAFB-A09D-4DB1-BFC1-556A7886C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1_Title and Six Column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1184189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1"/>
          </p:nvPr>
        </p:nvSpPr>
        <p:spPr>
          <a:xfrm>
            <a:off x="1143600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 idx="3"/>
          </p:nvPr>
        </p:nvSpPr>
        <p:spPr>
          <a:xfrm>
            <a:off x="3462341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4"/>
          </p:nvPr>
        </p:nvSpPr>
        <p:spPr>
          <a:xfrm>
            <a:off x="3421752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 idx="5"/>
          </p:nvPr>
        </p:nvSpPr>
        <p:spPr>
          <a:xfrm>
            <a:off x="5740493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6"/>
          </p:nvPr>
        </p:nvSpPr>
        <p:spPr>
          <a:xfrm>
            <a:off x="5699903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 idx="7"/>
          </p:nvPr>
        </p:nvSpPr>
        <p:spPr>
          <a:xfrm>
            <a:off x="1184189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8"/>
          </p:nvPr>
        </p:nvSpPr>
        <p:spPr>
          <a:xfrm>
            <a:off x="1143600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title" idx="9"/>
          </p:nvPr>
        </p:nvSpPr>
        <p:spPr>
          <a:xfrm>
            <a:off x="3462341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13"/>
          </p:nvPr>
        </p:nvSpPr>
        <p:spPr>
          <a:xfrm>
            <a:off x="3421752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 idx="14"/>
          </p:nvPr>
        </p:nvSpPr>
        <p:spPr>
          <a:xfrm>
            <a:off x="5740493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5"/>
          </p:nvPr>
        </p:nvSpPr>
        <p:spPr>
          <a:xfrm>
            <a:off x="5699903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61828-33E3-47B9-9E7A-1C7A5ADB6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 preserve="1">
  <p:cSld name="1_Title and Six Columns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17594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ubTitle" idx="1"/>
          </p:nvPr>
        </p:nvSpPr>
        <p:spPr>
          <a:xfrm>
            <a:off x="16784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 idx="3"/>
          </p:nvPr>
        </p:nvSpPr>
        <p:spPr>
          <a:xfrm>
            <a:off x="58239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subTitle" idx="4"/>
          </p:nvPr>
        </p:nvSpPr>
        <p:spPr>
          <a:xfrm>
            <a:off x="58239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 idx="5"/>
          </p:nvPr>
        </p:nvSpPr>
        <p:spPr>
          <a:xfrm>
            <a:off x="58239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ubTitle" idx="6"/>
          </p:nvPr>
        </p:nvSpPr>
        <p:spPr>
          <a:xfrm>
            <a:off x="58239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title" idx="7"/>
          </p:nvPr>
        </p:nvSpPr>
        <p:spPr>
          <a:xfrm>
            <a:off x="17594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8"/>
          </p:nvPr>
        </p:nvSpPr>
        <p:spPr>
          <a:xfrm>
            <a:off x="16784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title" idx="9"/>
          </p:nvPr>
        </p:nvSpPr>
        <p:spPr>
          <a:xfrm>
            <a:off x="17594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subTitle" idx="13"/>
          </p:nvPr>
        </p:nvSpPr>
        <p:spPr>
          <a:xfrm>
            <a:off x="16784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 idx="14"/>
          </p:nvPr>
        </p:nvSpPr>
        <p:spPr>
          <a:xfrm>
            <a:off x="58239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subTitle" idx="15"/>
          </p:nvPr>
        </p:nvSpPr>
        <p:spPr>
          <a:xfrm>
            <a:off x="58239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7C2FC3-0BA4-44B5-9FD1-116448D66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2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 preserve="1">
  <p:cSld name="1_Title and Five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771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1"/>
          </p:nvPr>
        </p:nvSpPr>
        <p:spPr>
          <a:xfrm>
            <a:off x="3730950" y="2115837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title" idx="3"/>
          </p:nvPr>
        </p:nvSpPr>
        <p:spPr>
          <a:xfrm>
            <a:off x="5029100" y="3467113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4"/>
          </p:nvPr>
        </p:nvSpPr>
        <p:spPr>
          <a:xfrm>
            <a:off x="4988600" y="3901062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 idx="5"/>
          </p:nvPr>
        </p:nvSpPr>
        <p:spPr>
          <a:xfrm>
            <a:off x="17189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6"/>
          </p:nvPr>
        </p:nvSpPr>
        <p:spPr>
          <a:xfrm>
            <a:off x="16784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7"/>
          </p:nvPr>
        </p:nvSpPr>
        <p:spPr>
          <a:xfrm>
            <a:off x="2554300" y="3467101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8"/>
          </p:nvPr>
        </p:nvSpPr>
        <p:spPr>
          <a:xfrm>
            <a:off x="2513800" y="390104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 idx="9"/>
          </p:nvPr>
        </p:nvSpPr>
        <p:spPr>
          <a:xfrm>
            <a:off x="5864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subTitle" idx="13"/>
          </p:nvPr>
        </p:nvSpPr>
        <p:spPr>
          <a:xfrm>
            <a:off x="58239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44715-A4F9-4804-BB0D-6B275D064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0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Google Shape;246;p3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Google Shape;247;p3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2252288" y="1877600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1"/>
          </p:nvPr>
        </p:nvSpPr>
        <p:spPr>
          <a:xfrm>
            <a:off x="3380588" y="1243650"/>
            <a:ext cx="32775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250" name="Google Shape;250;p3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 idx="3"/>
          </p:nvPr>
        </p:nvSpPr>
        <p:spPr>
          <a:xfrm>
            <a:off x="5714250" y="3611925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4"/>
          </p:nvPr>
        </p:nvSpPr>
        <p:spPr>
          <a:xfrm>
            <a:off x="2301450" y="3016200"/>
            <a:ext cx="3412800" cy="9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1592A8-5D4A-4E74-9DEA-3E6E62F01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3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preserve="1">
  <p:cSld name="1_Title and Two Columns 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1809000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1"/>
          </p:nvPr>
        </p:nvSpPr>
        <p:spPr>
          <a:xfrm>
            <a:off x="852088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257" name="Google Shape;257;p3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title" idx="3"/>
          </p:nvPr>
        </p:nvSpPr>
        <p:spPr>
          <a:xfrm>
            <a:off x="4794825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subTitle" idx="4"/>
          </p:nvPr>
        </p:nvSpPr>
        <p:spPr>
          <a:xfrm>
            <a:off x="4794811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B306D-7F2B-4C2F-B9FA-92369720C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5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 preserve="1">
  <p:cSld name="1_Title and Four Columns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844175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844175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title" idx="3"/>
          </p:nvPr>
        </p:nvSpPr>
        <p:spPr>
          <a:xfrm>
            <a:off x="2566592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ubTitle" idx="4"/>
          </p:nvPr>
        </p:nvSpPr>
        <p:spPr>
          <a:xfrm>
            <a:off x="2566592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 idx="5"/>
          </p:nvPr>
        </p:nvSpPr>
        <p:spPr>
          <a:xfrm>
            <a:off x="4289010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subTitle" idx="6"/>
          </p:nvPr>
        </p:nvSpPr>
        <p:spPr>
          <a:xfrm>
            <a:off x="4289010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7"/>
          </p:nvPr>
        </p:nvSpPr>
        <p:spPr>
          <a:xfrm>
            <a:off x="6011427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8"/>
          </p:nvPr>
        </p:nvSpPr>
        <p:spPr>
          <a:xfrm>
            <a:off x="6011427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D82B7-5684-4A4E-AF17-D041D35CE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 preserve="1">
  <p:cSld name="1_Title and Four Columns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2528500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1"/>
          </p:nvPr>
        </p:nvSpPr>
        <p:spPr>
          <a:xfrm>
            <a:off x="2528512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title" idx="3"/>
          </p:nvPr>
        </p:nvSpPr>
        <p:spPr>
          <a:xfrm>
            <a:off x="2528500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4"/>
          </p:nvPr>
        </p:nvSpPr>
        <p:spPr>
          <a:xfrm>
            <a:off x="2528512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5"/>
          </p:nvPr>
        </p:nvSpPr>
        <p:spPr>
          <a:xfrm>
            <a:off x="4986687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subTitle" idx="6"/>
          </p:nvPr>
        </p:nvSpPr>
        <p:spPr>
          <a:xfrm>
            <a:off x="4673187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7"/>
          </p:nvPr>
        </p:nvSpPr>
        <p:spPr>
          <a:xfrm>
            <a:off x="4986687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subTitle" idx="8"/>
          </p:nvPr>
        </p:nvSpPr>
        <p:spPr>
          <a:xfrm>
            <a:off x="4673187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DB11AB-8F2D-47AB-B7FC-A26D90910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2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 preserve="1">
  <p:cSld name="1_Title and Four Columns 4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33525" y="12969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1"/>
          </p:nvPr>
        </p:nvSpPr>
        <p:spPr>
          <a:xfrm>
            <a:off x="2202225" y="112763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3"/>
          </p:nvPr>
        </p:nvSpPr>
        <p:spPr>
          <a:xfrm>
            <a:off x="6862738" y="22786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4"/>
          </p:nvPr>
        </p:nvSpPr>
        <p:spPr>
          <a:xfrm>
            <a:off x="3739150" y="2097854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title" idx="5"/>
          </p:nvPr>
        </p:nvSpPr>
        <p:spPr>
          <a:xfrm>
            <a:off x="933525" y="32407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subTitle" idx="6"/>
          </p:nvPr>
        </p:nvSpPr>
        <p:spPr>
          <a:xfrm>
            <a:off x="2202225" y="3068071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title" idx="7"/>
          </p:nvPr>
        </p:nvSpPr>
        <p:spPr>
          <a:xfrm>
            <a:off x="6862738" y="42133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ubTitle" idx="8"/>
          </p:nvPr>
        </p:nvSpPr>
        <p:spPr>
          <a:xfrm>
            <a:off x="3739150" y="403828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D5A324-691E-468E-B973-1F55F3340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841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1386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585350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349149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029638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4804152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484662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96514-2E3B-44DA-BD32-2ECF70C3B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3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1_Numbers and 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40"/>
          <p:cNvCxnSpPr/>
          <p:nvPr/>
        </p:nvCxnSpPr>
        <p:spPr>
          <a:xfrm>
            <a:off x="797850" y="1550267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40"/>
          <p:cNvCxnSpPr/>
          <p:nvPr/>
        </p:nvCxnSpPr>
        <p:spPr>
          <a:xfrm>
            <a:off x="797850" y="3428669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40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title" idx="2" hasCustomPrompt="1"/>
          </p:nvPr>
        </p:nvSpPr>
        <p:spPr>
          <a:xfrm>
            <a:off x="2946000" y="1094775"/>
            <a:ext cx="2627100" cy="885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40"/>
          <p:cNvSpPr txBox="1">
            <a:spLocks noGrp="1"/>
          </p:cNvSpPr>
          <p:nvPr>
            <p:ph type="title" idx="3" hasCustomPrompt="1"/>
          </p:nvPr>
        </p:nvSpPr>
        <p:spPr>
          <a:xfrm>
            <a:off x="1286775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40"/>
          <p:cNvSpPr txBox="1">
            <a:spLocks noGrp="1"/>
          </p:cNvSpPr>
          <p:nvPr>
            <p:ph type="title" idx="4" hasCustomPrompt="1"/>
          </p:nvPr>
        </p:nvSpPr>
        <p:spPr>
          <a:xfrm>
            <a:off x="4822700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40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302;p40"/>
          <p:cNvSpPr txBox="1">
            <a:spLocks noGrp="1"/>
          </p:cNvSpPr>
          <p:nvPr>
            <p:ph type="subTitle" idx="1"/>
          </p:nvPr>
        </p:nvSpPr>
        <p:spPr>
          <a:xfrm>
            <a:off x="2865300" y="1986775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subTitle" idx="5"/>
          </p:nvPr>
        </p:nvSpPr>
        <p:spPr>
          <a:xfrm>
            <a:off x="1097325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subTitle" idx="6"/>
          </p:nvPr>
        </p:nvSpPr>
        <p:spPr>
          <a:xfrm>
            <a:off x="4633250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63C48-7A52-4FC9-969E-DF6BEF00F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03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 preserve="1">
  <p:cSld name="1_Numbers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307;p4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 idx="2" hasCustomPrompt="1"/>
          </p:nvPr>
        </p:nvSpPr>
        <p:spPr>
          <a:xfrm>
            <a:off x="892591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41"/>
          <p:cNvSpPr txBox="1">
            <a:spLocks noGrp="1"/>
          </p:cNvSpPr>
          <p:nvPr>
            <p:ph type="title" idx="3" hasCustomPrompt="1"/>
          </p:nvPr>
        </p:nvSpPr>
        <p:spPr>
          <a:xfrm>
            <a:off x="3466650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41"/>
          <p:cNvSpPr txBox="1">
            <a:spLocks noGrp="1"/>
          </p:cNvSpPr>
          <p:nvPr>
            <p:ph type="title" idx="4" hasCustomPrompt="1"/>
          </p:nvPr>
        </p:nvSpPr>
        <p:spPr>
          <a:xfrm>
            <a:off x="6040709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1"/>
          <p:cNvSpPr txBox="1">
            <a:spLocks noGrp="1"/>
          </p:cNvSpPr>
          <p:nvPr>
            <p:ph type="subTitle" idx="1"/>
          </p:nvPr>
        </p:nvSpPr>
        <p:spPr>
          <a:xfrm>
            <a:off x="948991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subTitle" idx="5"/>
          </p:nvPr>
        </p:nvSpPr>
        <p:spPr>
          <a:xfrm>
            <a:off x="3523050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subTitle" idx="6"/>
          </p:nvPr>
        </p:nvSpPr>
        <p:spPr>
          <a:xfrm>
            <a:off x="6097109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9D18B-C7EF-4A5B-9467-3A20955BA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7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 preserve="1">
  <p:cSld name="1_Numbers and Text 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Google Shape;317;p42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title" idx="2" hasCustomPrompt="1"/>
          </p:nvPr>
        </p:nvSpPr>
        <p:spPr>
          <a:xfrm>
            <a:off x="3258450" y="982722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42"/>
          <p:cNvSpPr txBox="1">
            <a:spLocks noGrp="1"/>
          </p:cNvSpPr>
          <p:nvPr>
            <p:ph type="title" idx="3" hasCustomPrompt="1"/>
          </p:nvPr>
        </p:nvSpPr>
        <p:spPr>
          <a:xfrm>
            <a:off x="3258650" y="2722747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42"/>
          <p:cNvSpPr txBox="1">
            <a:spLocks noGrp="1"/>
          </p:cNvSpPr>
          <p:nvPr>
            <p:ph type="subTitle" idx="1"/>
          </p:nvPr>
        </p:nvSpPr>
        <p:spPr>
          <a:xfrm>
            <a:off x="3177750" y="1874725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subTitle" idx="4"/>
          </p:nvPr>
        </p:nvSpPr>
        <p:spPr>
          <a:xfrm>
            <a:off x="3177750" y="3640274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26B40-F1DF-45D7-B9D8-6046A67AB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0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ctrTitle"/>
          </p:nvPr>
        </p:nvSpPr>
        <p:spPr>
          <a:xfrm flipH="1">
            <a:off x="663000" y="1123325"/>
            <a:ext cx="2888400" cy="22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3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4DCD6-FFA3-4FB6-8345-963B22C5B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4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 preserve="1">
  <p:cSld name="1_Caption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ctrTitle"/>
          </p:nvPr>
        </p:nvSpPr>
        <p:spPr>
          <a:xfrm flipH="1">
            <a:off x="1967550" y="2095375"/>
            <a:ext cx="5208900" cy="6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4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E4C36-B58A-409E-8AA5-2C5D81F8B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7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1_Title and Three Columns 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833063" y="-2484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Google Shape;330;p4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 idx="2"/>
          </p:nvPr>
        </p:nvSpPr>
        <p:spPr>
          <a:xfrm>
            <a:off x="4571050" y="10180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subTitle" idx="1"/>
          </p:nvPr>
        </p:nvSpPr>
        <p:spPr>
          <a:xfrm>
            <a:off x="4571050" y="13757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title" idx="3"/>
          </p:nvPr>
        </p:nvSpPr>
        <p:spPr>
          <a:xfrm>
            <a:off x="4571050" y="21594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subTitle" idx="4"/>
          </p:nvPr>
        </p:nvSpPr>
        <p:spPr>
          <a:xfrm>
            <a:off x="4571050" y="2497124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title" idx="5"/>
          </p:nvPr>
        </p:nvSpPr>
        <p:spPr>
          <a:xfrm>
            <a:off x="4571050" y="326070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45"/>
          <p:cNvSpPr txBox="1">
            <a:spLocks noGrp="1"/>
          </p:cNvSpPr>
          <p:nvPr>
            <p:ph type="subTitle" idx="6"/>
          </p:nvPr>
        </p:nvSpPr>
        <p:spPr>
          <a:xfrm>
            <a:off x="4571050" y="361845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7372F-7587-41F6-A7C9-C60C77077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1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 preserve="1">
  <p:cSld name="1_Title and Four Columns 7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title" idx="2"/>
          </p:nvPr>
        </p:nvSpPr>
        <p:spPr>
          <a:xfrm>
            <a:off x="1618625" y="6713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subTitle" idx="1"/>
          </p:nvPr>
        </p:nvSpPr>
        <p:spPr>
          <a:xfrm>
            <a:off x="161862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2" name="Google Shape;342;p46"/>
          <p:cNvSpPr txBox="1">
            <a:spLocks noGrp="1"/>
          </p:cNvSpPr>
          <p:nvPr>
            <p:ph type="title" idx="3"/>
          </p:nvPr>
        </p:nvSpPr>
        <p:spPr>
          <a:xfrm>
            <a:off x="4861375" y="691425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46"/>
          <p:cNvSpPr txBox="1">
            <a:spLocks noGrp="1"/>
          </p:cNvSpPr>
          <p:nvPr>
            <p:ph type="subTitle" idx="4"/>
          </p:nvPr>
        </p:nvSpPr>
        <p:spPr>
          <a:xfrm>
            <a:off x="486137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title" idx="5"/>
          </p:nvPr>
        </p:nvSpPr>
        <p:spPr>
          <a:xfrm>
            <a:off x="161862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subTitle" idx="6"/>
          </p:nvPr>
        </p:nvSpPr>
        <p:spPr>
          <a:xfrm>
            <a:off x="161862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title" idx="7"/>
          </p:nvPr>
        </p:nvSpPr>
        <p:spPr>
          <a:xfrm>
            <a:off x="486137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subTitle" idx="8"/>
          </p:nvPr>
        </p:nvSpPr>
        <p:spPr>
          <a:xfrm>
            <a:off x="486137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D84B77-2FE6-4ACD-84BF-2E51B0AFE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7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1_Title and Three Columns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350;p4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Google Shape;351;p4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47"/>
          <p:cNvSpPr txBox="1">
            <a:spLocks noGrp="1"/>
          </p:cNvSpPr>
          <p:nvPr>
            <p:ph type="title" idx="2"/>
          </p:nvPr>
        </p:nvSpPr>
        <p:spPr>
          <a:xfrm>
            <a:off x="1574525" y="9304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47"/>
          <p:cNvSpPr txBox="1">
            <a:spLocks noGrp="1"/>
          </p:cNvSpPr>
          <p:nvPr>
            <p:ph type="subTitle" idx="1"/>
          </p:nvPr>
        </p:nvSpPr>
        <p:spPr>
          <a:xfrm>
            <a:off x="1574525" y="12881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4" name="Google Shape;354;p47"/>
          <p:cNvSpPr txBox="1">
            <a:spLocks noGrp="1"/>
          </p:cNvSpPr>
          <p:nvPr>
            <p:ph type="title" idx="3"/>
          </p:nvPr>
        </p:nvSpPr>
        <p:spPr>
          <a:xfrm>
            <a:off x="3794950" y="2139387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subTitle" idx="4"/>
          </p:nvPr>
        </p:nvSpPr>
        <p:spPr>
          <a:xfrm>
            <a:off x="3798850" y="2497263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6" name="Google Shape;356;p47"/>
          <p:cNvSpPr txBox="1">
            <a:spLocks noGrp="1"/>
          </p:cNvSpPr>
          <p:nvPr>
            <p:ph type="title" idx="5"/>
          </p:nvPr>
        </p:nvSpPr>
        <p:spPr>
          <a:xfrm>
            <a:off x="5886425" y="33538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47"/>
          <p:cNvSpPr txBox="1">
            <a:spLocks noGrp="1"/>
          </p:cNvSpPr>
          <p:nvPr>
            <p:ph type="subTitle" idx="6"/>
          </p:nvPr>
        </p:nvSpPr>
        <p:spPr>
          <a:xfrm>
            <a:off x="5886425" y="37115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B30F9-D17D-45DE-95FA-9881835B2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360;p48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body" idx="1"/>
          </p:nvPr>
        </p:nvSpPr>
        <p:spPr>
          <a:xfrm>
            <a:off x="711725" y="3696825"/>
            <a:ext cx="7414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8D051-6AC0-478D-8E10-2E84DD04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1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 preserve="1">
  <p:cSld name="1_One Column Text 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364;p4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1"/>
          </p:nvPr>
        </p:nvSpPr>
        <p:spPr>
          <a:xfrm>
            <a:off x="854675" y="1817975"/>
            <a:ext cx="3067500" cy="13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9B4D2-B772-467C-9983-76996DFC4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79C59-29A8-4BE0-A8D3-393AE9AB2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2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1_Thank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373;p51"/>
          <p:cNvSpPr txBox="1">
            <a:spLocks noGrp="1"/>
          </p:cNvSpPr>
          <p:nvPr>
            <p:ph type="subTitle" idx="1"/>
          </p:nvPr>
        </p:nvSpPr>
        <p:spPr>
          <a:xfrm>
            <a:off x="1779033" y="3660351"/>
            <a:ext cx="25953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3212700" y="2176598"/>
            <a:ext cx="27186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2FC2F-4B64-4A53-A0E0-5AFD481A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4625" y="1724850"/>
            <a:ext cx="33369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13D76-6EB2-46BA-8697-A13E4CA57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0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CB1B1-BA28-4AF5-B7FD-403877A4C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3F411-B9BA-4498-B753-D08541D7B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33A1FF-6806-4F36-B03C-2286E832F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99" y="4637010"/>
            <a:ext cx="1270960" cy="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0" r:id="rId7"/>
    <p:sldLayoutId id="2147483711" r:id="rId8"/>
    <p:sldLayoutId id="2147483751" r:id="rId9"/>
    <p:sldLayoutId id="2147483707" r:id="rId10"/>
    <p:sldLayoutId id="2147483712" r:id="rId11"/>
    <p:sldLayoutId id="2147483713" r:id="rId12"/>
    <p:sldLayoutId id="2147483708" r:id="rId13"/>
    <p:sldLayoutId id="2147483709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ctrTitle" idx="4294967295"/>
          </p:nvPr>
        </p:nvSpPr>
        <p:spPr>
          <a:xfrm>
            <a:off x="1943850" y="2236771"/>
            <a:ext cx="5256300" cy="11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INTRODUCTION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Google Shape;389;p56"/>
          <p:cNvSpPr txBox="1">
            <a:spLocks noGrp="1"/>
          </p:cNvSpPr>
          <p:nvPr>
            <p:ph type="subTitle" idx="4294967295"/>
          </p:nvPr>
        </p:nvSpPr>
        <p:spPr>
          <a:xfrm>
            <a:off x="1904239" y="3188071"/>
            <a:ext cx="5335500" cy="7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where your presentation begins</a:t>
            </a:r>
            <a:endParaRPr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BE3FE5-0DE6-69D6-F2B2-E85646DA5440}"/>
              </a:ext>
            </a:extLst>
          </p:cNvPr>
          <p:cNvSpPr txBox="1">
            <a:spLocks/>
          </p:cNvSpPr>
          <p:nvPr/>
        </p:nvSpPr>
        <p:spPr>
          <a:xfrm>
            <a:off x="906309" y="1922132"/>
            <a:ext cx="7420396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anything to this plain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3173270457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5F6976-2E81-4F76-99FC-5F656CF41DF1}"/>
              </a:ext>
            </a:extLst>
          </p:cNvPr>
          <p:cNvSpPr txBox="1">
            <a:spLocks/>
          </p:cNvSpPr>
          <p:nvPr/>
        </p:nvSpPr>
        <p:spPr>
          <a:xfrm>
            <a:off x="906309" y="1922132"/>
            <a:ext cx="7420396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anything to this plain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389582872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FD06-D879-0983-666D-18B7BDB06F04}"/>
              </a:ext>
            </a:extLst>
          </p:cNvPr>
          <p:cNvSpPr txBox="1">
            <a:spLocks/>
          </p:cNvSpPr>
          <p:nvPr/>
        </p:nvSpPr>
        <p:spPr>
          <a:xfrm>
            <a:off x="906309" y="1922132"/>
            <a:ext cx="7420396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anything to this plain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734817417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C40895-6084-ABBD-8632-F7BC2C3EC08C}"/>
              </a:ext>
            </a:extLst>
          </p:cNvPr>
          <p:cNvSpPr txBox="1">
            <a:spLocks/>
          </p:cNvSpPr>
          <p:nvPr/>
        </p:nvSpPr>
        <p:spPr>
          <a:xfrm>
            <a:off x="906309" y="1922132"/>
            <a:ext cx="7420396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anything to this plain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3011523020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CA2768-290D-8C2D-A518-A83A0080D43C}"/>
              </a:ext>
            </a:extLst>
          </p:cNvPr>
          <p:cNvSpPr txBox="1">
            <a:spLocks/>
          </p:cNvSpPr>
          <p:nvPr/>
        </p:nvSpPr>
        <p:spPr>
          <a:xfrm>
            <a:off x="906309" y="1922132"/>
            <a:ext cx="7420396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anything to this plain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2446406896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65EA953-4DC0-7A89-E1E6-952ABB8F4A93}"/>
              </a:ext>
            </a:extLst>
          </p:cNvPr>
          <p:cNvSpPr txBox="1">
            <a:spLocks/>
          </p:cNvSpPr>
          <p:nvPr/>
        </p:nvSpPr>
        <p:spPr>
          <a:xfrm>
            <a:off x="906309" y="1922132"/>
            <a:ext cx="7420396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anything to this plain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808837033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75BB8C-EFC5-A24B-29C3-D6490DB60A5C}"/>
              </a:ext>
            </a:extLst>
          </p:cNvPr>
          <p:cNvSpPr txBox="1">
            <a:spLocks/>
          </p:cNvSpPr>
          <p:nvPr/>
        </p:nvSpPr>
        <p:spPr>
          <a:xfrm>
            <a:off x="906309" y="1922132"/>
            <a:ext cx="7420396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anything to this plain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1530712121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ACF638-4C42-BF05-9621-908CD958DF96}"/>
              </a:ext>
            </a:extLst>
          </p:cNvPr>
          <p:cNvSpPr txBox="1">
            <a:spLocks/>
          </p:cNvSpPr>
          <p:nvPr/>
        </p:nvSpPr>
        <p:spPr>
          <a:xfrm>
            <a:off x="906309" y="1922132"/>
            <a:ext cx="7420396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anything to this plain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3242107351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E3BBC8-1FFA-667D-02B4-A77FA57D6B44}"/>
              </a:ext>
            </a:extLst>
          </p:cNvPr>
          <p:cNvSpPr txBox="1">
            <a:spLocks/>
          </p:cNvSpPr>
          <p:nvPr/>
        </p:nvSpPr>
        <p:spPr>
          <a:xfrm>
            <a:off x="906309" y="1922132"/>
            <a:ext cx="7420396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0070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anything to this plain white background.</a:t>
            </a:r>
          </a:p>
        </p:txBody>
      </p:sp>
    </p:spTree>
    <p:extLst>
      <p:ext uri="{BB962C8B-B14F-4D97-AF65-F5344CB8AC3E}">
        <p14:creationId xmlns:p14="http://schemas.microsoft.com/office/powerpoint/2010/main" val="2621348518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University Introduction XL by Slidesgo">
  <a:themeElements>
    <a:clrScheme name="Custom 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B0B"/>
      </a:accent1>
      <a:accent2>
        <a:srgbClr val="F4E4B5"/>
      </a:accent2>
      <a:accent3>
        <a:srgbClr val="FAFCFE"/>
      </a:accent3>
      <a:accent4>
        <a:srgbClr val="007055"/>
      </a:accent4>
      <a:accent5>
        <a:srgbClr val="EFD67E"/>
      </a:accent5>
      <a:accent6>
        <a:srgbClr val="0E2A47"/>
      </a:accent6>
      <a:hlink>
        <a:srgbClr val="FFFFFF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7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FFCB0B"/>
      </a:accent3>
      <a:accent4>
        <a:srgbClr val="007055"/>
      </a:accent4>
      <a:accent5>
        <a:srgbClr val="24CBE5"/>
      </a:accent5>
      <a:accent6>
        <a:srgbClr val="64E572"/>
      </a:accent6>
      <a:hlink>
        <a:srgbClr val="4BC6FA"/>
      </a:hlink>
      <a:folHlink>
        <a:srgbClr val="664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2850</TotalTime>
  <Words>80</Words>
  <Application>Microsoft Office PowerPoint</Application>
  <PresentationFormat>On-screen Show (16:9)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Bree Serif</vt:lpstr>
      <vt:lpstr>Livvic</vt:lpstr>
      <vt:lpstr>Roboto</vt:lpstr>
      <vt:lpstr>Roboto Condensed Light</vt:lpstr>
      <vt:lpstr>Roboto Light</vt:lpstr>
      <vt:lpstr>University Introduction XL by Slidesgo</vt:lpstr>
      <vt:lpstr>UNIVERSITY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SRU PowerPoint Template</dc:title>
  <dc:creator>White, Darcy H.</dc:creator>
  <cp:lastModifiedBy>White, Darcy H.</cp:lastModifiedBy>
  <cp:revision>61</cp:revision>
  <dcterms:modified xsi:type="dcterms:W3CDTF">2024-08-02T17:42:15Z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14c80f-f1ea-4d98-8793-96e1abe086b5_Enabled">
    <vt:lpwstr>true</vt:lpwstr>
  </property>
  <property fmtid="{D5CDD505-2E9C-101B-9397-08002B2CF9AE}" pid="3" name="MSIP_Label_6914c80f-f1ea-4d98-8793-96e1abe086b5_SetDate">
    <vt:lpwstr>2024-08-02T17:17:36Z</vt:lpwstr>
  </property>
  <property fmtid="{D5CDD505-2E9C-101B-9397-08002B2CF9AE}" pid="4" name="MSIP_Label_6914c80f-f1ea-4d98-8793-96e1abe086b5_Method">
    <vt:lpwstr>Standard</vt:lpwstr>
  </property>
  <property fmtid="{D5CDD505-2E9C-101B-9397-08002B2CF9AE}" pid="5" name="MSIP_Label_6914c80f-f1ea-4d98-8793-96e1abe086b5_Name">
    <vt:lpwstr>defa4170-0d19-0005-0004-bc88714345d2</vt:lpwstr>
  </property>
  <property fmtid="{D5CDD505-2E9C-101B-9397-08002B2CF9AE}" pid="6" name="MSIP_Label_6914c80f-f1ea-4d98-8793-96e1abe086b5_SiteId">
    <vt:lpwstr>86555dba-073b-4ff7-b7d1-b73a77c5bd92</vt:lpwstr>
  </property>
  <property fmtid="{D5CDD505-2E9C-101B-9397-08002B2CF9AE}" pid="7" name="MSIP_Label_6914c80f-f1ea-4d98-8793-96e1abe086b5_ActionId">
    <vt:lpwstr>25ccd764-3cbb-4c02-84e9-f511acbe2adb</vt:lpwstr>
  </property>
  <property fmtid="{D5CDD505-2E9C-101B-9397-08002B2CF9AE}" pid="8" name="MSIP_Label_6914c80f-f1ea-4d98-8793-96e1abe086b5_ContentBits">
    <vt:lpwstr>0</vt:lpwstr>
  </property>
</Properties>
</file>